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818" autoAdjust="0"/>
  </p:normalViewPr>
  <p:slideViewPr>
    <p:cSldViewPr>
      <p:cViewPr varScale="1">
        <p:scale>
          <a:sx n="63" d="100"/>
          <a:sy n="63" d="100"/>
        </p:scale>
        <p:origin x="159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32081C-2507-43D4-B06B-9483973E34AE}" type="datetimeFigureOut">
              <a:rPr lang="en-US" smtClean="0"/>
              <a:pPr/>
              <a:t>12/1/2020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E315BC-D62B-461C-8137-76F57F2104D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Son Diego Humane Society should improve its communication for all the teams since it a diverse organization serving people from different areas. Good communication will form the basis for corporation and effective team delivery. We suggest that the teams use social platforms or create channels to use in communication. Improved communication will create an environment for better management. Members of the team will be able to provide honest and constructive feedback and express themselves (</a:t>
            </a:r>
            <a:r>
              <a:rPr lang="en-US" sz="1200" kern="1200" dirty="0" err="1" smtClean="0">
                <a:solidFill>
                  <a:schemeClr val="tx1"/>
                </a:solidFill>
                <a:latin typeface="Times New Roman" pitchFamily="18" charset="0"/>
                <a:ea typeface="+mn-ea"/>
                <a:cs typeface="Times New Roman" pitchFamily="18" charset="0"/>
              </a:rPr>
              <a:t>Pozin</a:t>
            </a:r>
            <a:r>
              <a:rPr lang="en-US" sz="1200" kern="1200" dirty="0" smtClean="0">
                <a:solidFill>
                  <a:schemeClr val="tx1"/>
                </a:solidFill>
                <a:latin typeface="Times New Roman" pitchFamily="18" charset="0"/>
                <a:ea typeface="+mn-ea"/>
                <a:cs typeface="Times New Roman" pitchFamily="18" charset="0"/>
              </a:rPr>
              <a:t>, </a:t>
            </a:r>
            <a:r>
              <a:rPr lang="en-US" sz="1200" kern="1200" dirty="0" err="1" smtClean="0">
                <a:solidFill>
                  <a:schemeClr val="tx1"/>
                </a:solidFill>
                <a:latin typeface="Times New Roman" pitchFamily="18" charset="0"/>
                <a:ea typeface="+mn-ea"/>
                <a:cs typeface="Times New Roman" pitchFamily="18" charset="0"/>
              </a:rPr>
              <a:t>Nawi</a:t>
            </a:r>
            <a:r>
              <a:rPr lang="en-US" sz="1200" kern="1200" dirty="0" smtClean="0">
                <a:solidFill>
                  <a:schemeClr val="tx1"/>
                </a:solidFill>
                <a:latin typeface="Times New Roman" pitchFamily="18" charset="0"/>
                <a:ea typeface="+mn-ea"/>
                <a:cs typeface="Times New Roman" pitchFamily="18" charset="0"/>
              </a:rPr>
              <a:t> &amp; </a:t>
            </a:r>
            <a:r>
              <a:rPr lang="en-US" sz="1200" kern="1200" dirty="0" err="1" smtClean="0">
                <a:solidFill>
                  <a:schemeClr val="tx1"/>
                </a:solidFill>
                <a:latin typeface="Times New Roman" pitchFamily="18" charset="0"/>
                <a:ea typeface="+mn-ea"/>
                <a:cs typeface="Times New Roman" pitchFamily="18" charset="0"/>
              </a:rPr>
              <a:t>Romle</a:t>
            </a:r>
            <a:r>
              <a:rPr lang="en-US" sz="1200" kern="1200" dirty="0" smtClean="0">
                <a:solidFill>
                  <a:schemeClr val="tx1"/>
                </a:solidFill>
                <a:latin typeface="Times New Roman" pitchFamily="18" charset="0"/>
                <a:ea typeface="+mn-ea"/>
                <a:cs typeface="Times New Roman" pitchFamily="18" charset="0"/>
              </a:rPr>
              <a:t>, 2016). As a group we recommend use of Google Hangouts as a perfect way to spend time face-to-face. Effective use of social media will provide the platform where the animals can be displayed for either adoption or assessment for other programs.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DE315BC-D62B-461C-8137-76F57F2104D0}"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Since Son Diego Humane Society uses linear collaborative work we recommend the use of collaborative online mind maps. Online mind maps would help greatly on the management of the team. Through mapping and brainstorming of ideas team members can access the mind map and the organization’s strategic plan. This will provide team members with an opportunity to add their ideas, provide comments, or vote on ideas. It would be helpful since it can be done through a virtual meeting even for those working in remote areas. Uncovering mind maps and generating ideas through can foster creative thinking, as it integrates linear and aggregate thinking. This will enable the organization to focus on processing and creating of new information and ideas therefore strengthening their creativity.</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DE315BC-D62B-461C-8137-76F57F2104D0}"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Proper implementation of Virtual teams will allow Son Diego Humane Society organization to find talents and new opportunities in different areas. It will help bring together animal experts from different parts therefore enhance sharing of knowledge concerning animals. The team members will be able to share their understanding of animals and how they interact with human beings (</a:t>
            </a:r>
            <a:r>
              <a:rPr lang="en-US" sz="1200" kern="1200" dirty="0" err="1" smtClean="0">
                <a:solidFill>
                  <a:schemeClr val="tx1"/>
                </a:solidFill>
                <a:latin typeface="Times New Roman" pitchFamily="18" charset="0"/>
                <a:ea typeface="+mn-ea"/>
                <a:cs typeface="Times New Roman" pitchFamily="18" charset="0"/>
              </a:rPr>
              <a:t>Alsharo</a:t>
            </a:r>
            <a:r>
              <a:rPr lang="en-US" sz="1200" kern="1200" dirty="0" smtClean="0">
                <a:solidFill>
                  <a:schemeClr val="tx1"/>
                </a:solidFill>
                <a:latin typeface="Times New Roman" pitchFamily="18" charset="0"/>
                <a:ea typeface="+mn-ea"/>
                <a:cs typeface="Times New Roman" pitchFamily="18" charset="0"/>
              </a:rPr>
              <a:t>, Gregg &amp; Ramirez, 2017).Through the use of virtual teams there is continuous coordination among the teams. From a broader social perspective, virtual teams create new opportunities for people who cannot move due to family needs or physical difficulties. Also, tasks which do not require a physical availability and that can be done through virtual technologies offers opportunities to many potential clients. </a:t>
            </a:r>
          </a:p>
          <a:p>
            <a:endParaRPr lang="en-US" dirty="0"/>
          </a:p>
        </p:txBody>
      </p:sp>
      <p:sp>
        <p:nvSpPr>
          <p:cNvPr id="4" name="Slide Number Placeholder 3"/>
          <p:cNvSpPr>
            <a:spLocks noGrp="1"/>
          </p:cNvSpPr>
          <p:nvPr>
            <p:ph type="sldNum" sz="quarter" idx="10"/>
          </p:nvPr>
        </p:nvSpPr>
        <p:spPr/>
        <p:txBody>
          <a:bodyPr/>
          <a:lstStyle/>
          <a:p>
            <a:fld id="{8DE315BC-D62B-461C-8137-76F57F2104D0}"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Cultural differences among virtual team members lead to an increase in the number of conflicts. Consequently it causes conflicts due to mistrust leading to difficulties its performance. Most of the virtual team members are affected by the lack of physical interaction making many communications in a virtual environment a priority. As evidently in Son Diego Humane Society, virtual teams do not encourage physical interaction which is important for personal growth. In addition, virtual team leaders need strong interpersonal and team building skills to help virtual team members achieve organization’s objectives. Most challenges in virtual teams are as a result of the lack of non-verbal cues used in face-to-face interaction.</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DE315BC-D62B-461C-8137-76F57F2104D0}"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The successful use of virtual teams would receive an increasing attention in the Son Diego Humane Society. The ability to integrate and manage multi cultural and geographically distributed virtual teams would lead to success</a:t>
            </a:r>
            <a:r>
              <a:rPr lang="en-US" sz="1200" kern="1200" baseline="0" dirty="0" smtClean="0">
                <a:solidFill>
                  <a:schemeClr val="tx1"/>
                </a:solidFill>
                <a:latin typeface="Times New Roman" pitchFamily="18" charset="0"/>
                <a:ea typeface="+mn-ea"/>
                <a:cs typeface="Times New Roman" pitchFamily="18" charset="0"/>
              </a:rPr>
              <a:t> of the organization.</a:t>
            </a:r>
            <a:r>
              <a:rPr lang="en-US" sz="1200" kern="1200" dirty="0" smtClean="0">
                <a:solidFill>
                  <a:schemeClr val="tx1"/>
                </a:solidFill>
                <a:latin typeface="Times New Roman" pitchFamily="18" charset="0"/>
                <a:ea typeface="+mn-ea"/>
                <a:cs typeface="Times New Roman" pitchFamily="18" charset="0"/>
              </a:rPr>
              <a:t> Proper</a:t>
            </a:r>
            <a:r>
              <a:rPr lang="en-US" sz="1200" kern="1200" baseline="0" dirty="0" smtClean="0">
                <a:solidFill>
                  <a:schemeClr val="tx1"/>
                </a:solidFill>
                <a:latin typeface="Times New Roman" pitchFamily="18" charset="0"/>
                <a:ea typeface="+mn-ea"/>
                <a:cs typeface="Times New Roman" pitchFamily="18" charset="0"/>
              </a:rPr>
              <a:t> use of</a:t>
            </a:r>
            <a:r>
              <a:rPr lang="en-US" sz="1200" kern="1200" dirty="0" smtClean="0">
                <a:solidFill>
                  <a:schemeClr val="tx1"/>
                </a:solidFill>
                <a:latin typeface="Times New Roman" pitchFamily="18" charset="0"/>
                <a:ea typeface="+mn-ea"/>
                <a:cs typeface="Times New Roman" pitchFamily="18" charset="0"/>
              </a:rPr>
              <a:t> resources by</a:t>
            </a:r>
            <a:r>
              <a:rPr lang="en-US" sz="1200" kern="1200" baseline="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the organization, virtual teams can change how people perceive project planning. However, there are many obstacles to the successful implementation of virtual teams in several areas (Serrat, 2017). The Son Diego Human will require improvement of team management, social and cultural understanding with a focus on common goals of the organization for a successful virtual team.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DE315BC-D62B-461C-8137-76F57F2104D0}"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90192FB-C60A-4C42-9CBC-5E1F33A113B5}" type="datetimeFigureOut">
              <a:rPr lang="en-US" smtClean="0"/>
              <a:pPr/>
              <a:t>12/1/2020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75BA72D-7A39-490F-9467-5E18325E04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0192FB-C60A-4C42-9CBC-5E1F33A113B5}" type="datetimeFigureOut">
              <a:rPr lang="en-US" smtClean="0"/>
              <a:pPr/>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BA72D-7A39-490F-9467-5E18325E04B6}" type="slidenum">
              <a:rPr lang="en-US" smtClean="0"/>
              <a:pPr/>
              <a:t>‹#›</a:t>
            </a:fld>
            <a:endParaRPr lang="en-US"/>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90192FB-C60A-4C42-9CBC-5E1F33A113B5}" type="datetimeFigureOut">
              <a:rPr lang="en-US" smtClean="0"/>
              <a:pPr/>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BA72D-7A39-490F-9467-5E18325E04B6}"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90192FB-C60A-4C42-9CBC-5E1F33A113B5}" type="datetimeFigureOut">
              <a:rPr lang="en-US" smtClean="0"/>
              <a:pPr/>
              <a:t>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5BA72D-7A39-490F-9467-5E18325E04B6}" type="slidenum">
              <a:rPr lang="en-US" smtClean="0"/>
              <a:pPr/>
              <a:t>‹#›</a:t>
            </a:fld>
            <a:endParaRPr lang="en-US"/>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90192FB-C60A-4C42-9CBC-5E1F33A113B5}" type="datetimeFigureOut">
              <a:rPr lang="en-US" smtClean="0"/>
              <a:pPr/>
              <a:t>12/1/2020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5BA72D-7A39-490F-9467-5E18325E04B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90192FB-C60A-4C42-9CBC-5E1F33A113B5}" type="datetimeFigureOut">
              <a:rPr lang="en-US" smtClean="0"/>
              <a:pPr/>
              <a:t>12/1/2020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5BA72D-7A39-490F-9467-5E18325E04B6}" type="slidenum">
              <a:rPr lang="en-US" smtClean="0"/>
              <a:pPr/>
              <a:t>‹#›</a:t>
            </a:fld>
            <a:endParaRPr lang="en-US"/>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0192FB-C60A-4C42-9CBC-5E1F33A113B5}" type="datetimeFigureOut">
              <a:rPr lang="en-US" smtClean="0"/>
              <a:pPr/>
              <a:t>12/1/2020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5BA72D-7A39-490F-9467-5E18325E04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B90192FB-C60A-4C42-9CBC-5E1F33A113B5}" type="datetimeFigureOut">
              <a:rPr lang="en-US" smtClean="0"/>
              <a:pPr/>
              <a:t>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5BA72D-7A39-490F-9467-5E18325E04B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90192FB-C60A-4C42-9CBC-5E1F33A113B5}" type="datetimeFigureOut">
              <a:rPr lang="en-US" smtClean="0"/>
              <a:pPr/>
              <a:t>12/1/2020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75BA72D-7A39-490F-9467-5E18325E04B6}"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0192FB-C60A-4C42-9CBC-5E1F33A113B5}" type="datetimeFigureOut">
              <a:rPr lang="en-US" smtClean="0"/>
              <a:pPr/>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BA72D-7A39-490F-9467-5E18325E04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0192FB-C60A-4C42-9CBC-5E1F33A113B5}" type="datetimeFigureOut">
              <a:rPr lang="en-US" smtClean="0"/>
              <a:pPr/>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BA72D-7A39-490F-9467-5E18325E04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90192FB-C60A-4C42-9CBC-5E1F33A113B5}" type="datetimeFigureOut">
              <a:rPr lang="en-US" smtClean="0"/>
              <a:pPr/>
              <a:t>12/1/2020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75BA72D-7A39-490F-9467-5E18325E04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914400" y="2286000"/>
            <a:ext cx="8229600" cy="1143000"/>
          </a:xfrm>
        </p:spPr>
        <p:txBody>
          <a:bodyPr/>
          <a:lstStyle/>
          <a:p>
            <a:pPr algn="ctr"/>
            <a:r>
              <a:rPr lang="en-US" dirty="0" smtClean="0">
                <a:latin typeface="Times New Roman" panose="02020603050405020304" pitchFamily="18" charset="0"/>
                <a:cs typeface="Times New Roman" panose="02020603050405020304" pitchFamily="18" charset="0"/>
              </a:rPr>
              <a:t>Step 10 and Step 11</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438400"/>
            <a:ext cx="8229600" cy="3687763"/>
          </a:xfrm>
        </p:spPr>
        <p:txBody>
          <a:bodyPr/>
          <a:lstStyle/>
          <a:p>
            <a:pPr marL="109728" indent="0">
              <a:buNone/>
            </a:pPr>
            <a:r>
              <a:rPr lang="en-US" b="1" dirty="0">
                <a:latin typeface="Times New Roman" pitchFamily="18" charset="0"/>
                <a:cs typeface="Times New Roman" pitchFamily="18" charset="0"/>
              </a:rPr>
              <a:t>Improve communication and </a:t>
            </a:r>
            <a:r>
              <a:rPr lang="en-US" b="1" dirty="0" smtClean="0">
                <a:latin typeface="Times New Roman" pitchFamily="18" charset="0"/>
                <a:cs typeface="Times New Roman" pitchFamily="18" charset="0"/>
              </a:rPr>
              <a:t>coordination by</a:t>
            </a:r>
            <a:endParaRPr lang="en-US" b="1" dirty="0" smtClean="0">
              <a:latin typeface="Times New Roman" pitchFamily="18" charset="0"/>
              <a:cs typeface="Times New Roman" pitchFamily="18" charset="0"/>
            </a:endParaRPr>
          </a:p>
          <a:p>
            <a:pPr>
              <a:buFont typeface="Wingdings" panose="05000000000000000000" pitchFamily="2" charset="2"/>
              <a:buChar char="v"/>
            </a:pPr>
            <a:r>
              <a:rPr lang="en-US" dirty="0" smtClean="0">
                <a:latin typeface="Times New Roman" pitchFamily="18" charset="0"/>
                <a:cs typeface="Times New Roman" pitchFamily="18" charset="0"/>
              </a:rPr>
              <a:t>Creating </a:t>
            </a:r>
            <a:r>
              <a:rPr lang="en-US" dirty="0">
                <a:latin typeface="Times New Roman" pitchFamily="18" charset="0"/>
                <a:cs typeface="Times New Roman" pitchFamily="18" charset="0"/>
              </a:rPr>
              <a:t>chatting channels</a:t>
            </a:r>
            <a:endParaRPr lang="en-US" b="1" i="1" dirty="0">
              <a:latin typeface="Times New Roman" pitchFamily="18" charset="0"/>
              <a:cs typeface="Times New Roman" pitchFamily="18" charset="0"/>
            </a:endParaRPr>
          </a:p>
          <a:p>
            <a:pPr>
              <a:buFont typeface="Wingdings" panose="05000000000000000000" pitchFamily="2" charset="2"/>
              <a:buChar char="v"/>
            </a:pPr>
            <a:r>
              <a:rPr lang="en-US" dirty="0">
                <a:latin typeface="Times New Roman" pitchFamily="18" charset="0"/>
                <a:cs typeface="Times New Roman" pitchFamily="18" charset="0"/>
              </a:rPr>
              <a:t>Using of social media platforms</a:t>
            </a:r>
          </a:p>
          <a:p>
            <a:pPr>
              <a:buFont typeface="Wingdings" panose="05000000000000000000" pitchFamily="2" charset="2"/>
              <a:buChar char="v"/>
            </a:pPr>
            <a:r>
              <a:rPr lang="en-US" dirty="0" smtClean="0">
                <a:latin typeface="Times New Roman" pitchFamily="18" charset="0"/>
                <a:cs typeface="Times New Roman" pitchFamily="18" charset="0"/>
              </a:rPr>
              <a:t>Encouraging </a:t>
            </a:r>
            <a:r>
              <a:rPr lang="en-US" dirty="0">
                <a:latin typeface="Times New Roman" pitchFamily="18" charset="0"/>
                <a:cs typeface="Times New Roman" pitchFamily="18" charset="0"/>
              </a:rPr>
              <a:t>collaboration among the teams </a:t>
            </a:r>
            <a:endParaRPr lang="en-US" b="1" dirty="0">
              <a:latin typeface="Times New Roman" pitchFamily="18" charset="0"/>
              <a:cs typeface="Times New Roman" pitchFamily="18" charset="0"/>
            </a:endParaRPr>
          </a:p>
          <a:p>
            <a:pPr>
              <a:buFont typeface="Wingdings" panose="05000000000000000000" pitchFamily="2" charset="2"/>
              <a:buChar char="v"/>
            </a:pPr>
            <a:r>
              <a:rPr lang="en-US" dirty="0" smtClean="0">
                <a:latin typeface="Times New Roman" pitchFamily="18" charset="0"/>
                <a:cs typeface="Times New Roman" pitchFamily="18" charset="0"/>
              </a:rPr>
              <a:t>Encouraging </a:t>
            </a:r>
            <a:r>
              <a:rPr lang="en-US" dirty="0">
                <a:latin typeface="Times New Roman" pitchFamily="18" charset="0"/>
                <a:cs typeface="Times New Roman" pitchFamily="18" charset="0"/>
              </a:rPr>
              <a:t>use of Google drive. </a:t>
            </a:r>
            <a:endParaRPr lang="en-US" b="1" i="1" dirty="0">
              <a:latin typeface="Times New Roman" pitchFamily="18" charset="0"/>
              <a:cs typeface="Times New Roman" pitchFamily="18" charset="0"/>
            </a:endParaRPr>
          </a:p>
          <a:p>
            <a:endParaRPr lang="en-US" dirty="0"/>
          </a:p>
        </p:txBody>
      </p:sp>
      <p:sp>
        <p:nvSpPr>
          <p:cNvPr id="2" name="Title 1"/>
          <p:cNvSpPr>
            <a:spLocks noGrp="1"/>
          </p:cNvSpPr>
          <p:nvPr>
            <p:ph type="title"/>
          </p:nvPr>
        </p:nvSpPr>
        <p:spPr>
          <a:xfrm>
            <a:off x="457200" y="1066800"/>
            <a:ext cx="8229600" cy="838200"/>
          </a:xfrm>
        </p:spPr>
        <p:txBody>
          <a:bodyPr>
            <a:normAutofit/>
          </a:bodyPr>
          <a:lstStyle/>
          <a:p>
            <a:r>
              <a:rPr lang="en-US" b="1" dirty="0" smtClean="0">
                <a:latin typeface="Times New Roman" pitchFamily="18" charset="0"/>
                <a:cs typeface="Times New Roman" pitchFamily="18" charset="0"/>
              </a:rPr>
              <a:t>Step 10 : Recommendations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0"/>
            <a:ext cx="8229600" cy="3840163"/>
          </a:xfrm>
        </p:spPr>
        <p:txBody>
          <a:bodyPr>
            <a:normAutofit fontScale="92500" lnSpcReduction="20000"/>
          </a:bodyPr>
          <a:lstStyle/>
          <a:p>
            <a:pPr marL="109728" indent="0">
              <a:buNone/>
            </a:pPr>
            <a:r>
              <a:rPr lang="en-US" sz="3600" b="1" dirty="0" smtClean="0">
                <a:latin typeface="Times New Roman" pitchFamily="18" charset="0"/>
                <a:cs typeface="Times New Roman" pitchFamily="18" charset="0"/>
              </a:rPr>
              <a:t>Encourage </a:t>
            </a:r>
            <a:r>
              <a:rPr lang="en-US" sz="3600" b="1" dirty="0">
                <a:latin typeface="Times New Roman" pitchFamily="18" charset="0"/>
                <a:cs typeface="Times New Roman" pitchFamily="18" charset="0"/>
              </a:rPr>
              <a:t>mapping out of their ideas</a:t>
            </a:r>
            <a:endParaRPr lang="en-US" sz="3500" dirty="0" smtClean="0">
              <a:latin typeface="Times New Roman" pitchFamily="18" charset="0"/>
              <a:cs typeface="Times New Roman" pitchFamily="18" charset="0"/>
            </a:endParaRPr>
          </a:p>
          <a:p>
            <a:pPr>
              <a:buFont typeface="Wingdings" panose="05000000000000000000" pitchFamily="2" charset="2"/>
              <a:buChar char="v"/>
            </a:pPr>
            <a:r>
              <a:rPr lang="en-US" sz="3500" dirty="0" smtClean="0">
                <a:latin typeface="Times New Roman" pitchFamily="18" charset="0"/>
                <a:cs typeface="Times New Roman" pitchFamily="18" charset="0"/>
              </a:rPr>
              <a:t>It </a:t>
            </a:r>
            <a:r>
              <a:rPr lang="en-US" sz="3500" dirty="0">
                <a:latin typeface="Times New Roman" pitchFamily="18" charset="0"/>
                <a:cs typeface="Times New Roman" pitchFamily="18" charset="0"/>
              </a:rPr>
              <a:t>will help all the team members and leaders to add their ideas.</a:t>
            </a:r>
          </a:p>
          <a:p>
            <a:pPr>
              <a:buFont typeface="Wingdings" panose="05000000000000000000" pitchFamily="2" charset="2"/>
              <a:buChar char="v"/>
            </a:pPr>
            <a:r>
              <a:rPr lang="en-US" sz="3500" dirty="0">
                <a:latin typeface="Times New Roman" pitchFamily="18" charset="0"/>
                <a:cs typeface="Times New Roman" pitchFamily="18" charset="0"/>
              </a:rPr>
              <a:t>It will encourage creative thinking among the team members.</a:t>
            </a:r>
          </a:p>
          <a:p>
            <a:pPr>
              <a:buFont typeface="Wingdings" panose="05000000000000000000" pitchFamily="2" charset="2"/>
              <a:buChar char="v"/>
            </a:pPr>
            <a:r>
              <a:rPr lang="en-US" sz="3500" dirty="0">
                <a:latin typeface="Times New Roman" pitchFamily="18" charset="0"/>
                <a:cs typeface="Times New Roman" pitchFamily="18" charset="0"/>
              </a:rPr>
              <a:t>It would provide immediate feedback from the clients and team members.</a:t>
            </a:r>
          </a:p>
          <a:p>
            <a:pPr>
              <a:buFont typeface="Wingdings" panose="05000000000000000000" pitchFamily="2" charset="2"/>
              <a:buChar char="v"/>
            </a:pPr>
            <a:r>
              <a:rPr lang="en-US" sz="3500" dirty="0">
                <a:latin typeface="Times New Roman" pitchFamily="18" charset="0"/>
                <a:cs typeface="Times New Roman" pitchFamily="18" charset="0"/>
              </a:rPr>
              <a:t>It would ensure that the objectives of the organizations are met.</a:t>
            </a:r>
          </a:p>
          <a:p>
            <a:endParaRPr lang="en-US" dirty="0"/>
          </a:p>
        </p:txBody>
      </p:sp>
      <p:sp>
        <p:nvSpPr>
          <p:cNvPr id="2" name="Title 1"/>
          <p:cNvSpPr>
            <a:spLocks noGrp="1"/>
          </p:cNvSpPr>
          <p:nvPr>
            <p:ph type="title"/>
          </p:nvPr>
        </p:nvSpPr>
        <p:spPr>
          <a:xfrm>
            <a:off x="457200" y="381000"/>
            <a:ext cx="8229600" cy="1676400"/>
          </a:xfrm>
        </p:spPr>
        <p:txBody>
          <a:bodyPr>
            <a:normAutofit/>
          </a:bodyPr>
          <a:lstStyle/>
          <a:p>
            <a:r>
              <a:rPr lang="en-US" b="1" dirty="0" smtClean="0"/>
              <a:t>Continuation…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Identification of different </a:t>
            </a:r>
            <a:r>
              <a:rPr lang="en-US" dirty="0" smtClean="0">
                <a:latin typeface="Times New Roman" pitchFamily="18" charset="0"/>
                <a:cs typeface="Times New Roman" pitchFamily="18" charset="0"/>
              </a:rPr>
              <a:t>talents </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Reduced Time to Market </a:t>
            </a:r>
          </a:p>
          <a:p>
            <a:r>
              <a:rPr lang="en-US" dirty="0">
                <a:latin typeface="Times New Roman" pitchFamily="18" charset="0"/>
                <a:cs typeface="Times New Roman" pitchFamily="18" charset="0"/>
              </a:rPr>
              <a:t>Identification of new opportunities</a:t>
            </a:r>
          </a:p>
          <a:p>
            <a:endParaRPr lang="en-US" dirty="0"/>
          </a:p>
        </p:txBody>
      </p:sp>
      <p:sp>
        <p:nvSpPr>
          <p:cNvPr id="2" name="Title 1"/>
          <p:cNvSpPr>
            <a:spLocks noGrp="1"/>
          </p:cNvSpPr>
          <p:nvPr>
            <p:ph type="title"/>
          </p:nvPr>
        </p:nvSpPr>
        <p:spPr>
          <a:xfrm>
            <a:off x="533400" y="381000"/>
            <a:ext cx="8077200" cy="1143000"/>
          </a:xfrm>
        </p:spPr>
        <p:txBody>
          <a:bodyPr>
            <a:normAutofit fontScale="90000"/>
          </a:bodyPr>
          <a:lstStyle/>
          <a:p>
            <a:r>
              <a:rPr lang="en-US" b="1" dirty="0" smtClean="0">
                <a:latin typeface="Times New Roman" pitchFamily="18" charset="0"/>
                <a:cs typeface="Times New Roman" pitchFamily="18" charset="0"/>
              </a:rPr>
              <a:t>Step 11: Advantages</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Conflicts and lack of trust among the team members </a:t>
            </a:r>
          </a:p>
          <a:p>
            <a:r>
              <a:rPr lang="en-US" dirty="0">
                <a:latin typeface="Times New Roman" pitchFamily="18" charset="0"/>
                <a:cs typeface="Times New Roman" pitchFamily="18" charset="0"/>
              </a:rPr>
              <a:t>Social Isolation due to physical separation</a:t>
            </a:r>
          </a:p>
          <a:p>
            <a:r>
              <a:rPr lang="en-US" dirty="0">
                <a:latin typeface="Times New Roman" pitchFamily="18" charset="0"/>
                <a:cs typeface="Times New Roman" pitchFamily="18" charset="0"/>
              </a:rPr>
              <a:t>Ineffective Leadership among different teams in an organization</a:t>
            </a:r>
          </a:p>
          <a:p>
            <a:endParaRPr lang="en-US" dirty="0"/>
          </a:p>
        </p:txBody>
      </p:sp>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Challenges</a:t>
            </a:r>
            <a:r>
              <a:rPr lang="en-US" dirty="0"/>
              <a:t/>
            </a:r>
            <a:br>
              <a:rPr lang="en-US" dirty="0"/>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latin typeface="Times New Roman" pitchFamily="18" charset="0"/>
                <a:cs typeface="Times New Roman" pitchFamily="18" charset="0"/>
              </a:rPr>
              <a:t>There is increased use of virtual teams in many organizations.</a:t>
            </a:r>
          </a:p>
          <a:p>
            <a:r>
              <a:rPr lang="en-US" dirty="0">
                <a:latin typeface="Times New Roman" pitchFamily="18" charset="0"/>
                <a:cs typeface="Times New Roman" pitchFamily="18" charset="0"/>
              </a:rPr>
              <a:t>In implementation of virtual team the organization is </a:t>
            </a:r>
            <a:r>
              <a:rPr lang="en-US" dirty="0" smtClean="0">
                <a:latin typeface="Times New Roman" pitchFamily="18" charset="0"/>
                <a:cs typeface="Times New Roman" pitchFamily="18" charset="0"/>
              </a:rPr>
              <a:t>bound </a:t>
            </a:r>
            <a:r>
              <a:rPr lang="en-US" dirty="0">
                <a:latin typeface="Times New Roman" pitchFamily="18" charset="0"/>
                <a:cs typeface="Times New Roman" pitchFamily="18" charset="0"/>
              </a:rPr>
              <a:t>to experience challenges.</a:t>
            </a:r>
          </a:p>
          <a:p>
            <a:r>
              <a:rPr lang="en-US" dirty="0">
                <a:latin typeface="Times New Roman" pitchFamily="18" charset="0"/>
                <a:cs typeface="Times New Roman" pitchFamily="18" charset="0"/>
              </a:rPr>
              <a:t>Effective use of resources by teams is a essential for the success of an organization. </a:t>
            </a:r>
          </a:p>
          <a:p>
            <a:r>
              <a:rPr lang="en-US" dirty="0">
                <a:latin typeface="Times New Roman" pitchFamily="18" charset="0"/>
                <a:cs typeface="Times New Roman" pitchFamily="18" charset="0"/>
              </a:rPr>
              <a:t>The roles of team members should be well defined.</a:t>
            </a:r>
          </a:p>
        </p:txBody>
      </p:sp>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Conclusion</a:t>
            </a:r>
            <a:r>
              <a:rPr lang="en-US" dirty="0"/>
              <a:t/>
            </a:r>
            <a:br>
              <a:rPr lang="en-US" dirty="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sz="3800" dirty="0">
                <a:latin typeface="Times New Roman" pitchFamily="18" charset="0"/>
                <a:cs typeface="Times New Roman" pitchFamily="18" charset="0"/>
              </a:rPr>
              <a:t>Alsharo, M., Gregg, D., &amp; Ramirez, R. (2017). Virtual team effectiveness: The role of knowledge sharing and trust. </a:t>
            </a:r>
            <a:r>
              <a:rPr lang="en-US" sz="3800" i="1" dirty="0">
                <a:latin typeface="Times New Roman" pitchFamily="18" charset="0"/>
                <a:cs typeface="Times New Roman" pitchFamily="18" charset="0"/>
              </a:rPr>
              <a:t>Information &amp; Management</a:t>
            </a:r>
            <a:r>
              <a:rPr lang="en-US" sz="3800" dirty="0">
                <a:latin typeface="Times New Roman" pitchFamily="18" charset="0"/>
                <a:cs typeface="Times New Roman" pitchFamily="18" charset="0"/>
              </a:rPr>
              <a:t>, </a:t>
            </a:r>
            <a:r>
              <a:rPr lang="en-US" sz="3800" i="1" dirty="0">
                <a:latin typeface="Times New Roman" pitchFamily="18" charset="0"/>
                <a:cs typeface="Times New Roman" pitchFamily="18" charset="0"/>
              </a:rPr>
              <a:t>54</a:t>
            </a:r>
            <a:r>
              <a:rPr lang="en-US" sz="3800" dirty="0">
                <a:latin typeface="Times New Roman" pitchFamily="18" charset="0"/>
                <a:cs typeface="Times New Roman" pitchFamily="18" charset="0"/>
              </a:rPr>
              <a:t>(4), 479-490.</a:t>
            </a:r>
          </a:p>
          <a:p>
            <a:r>
              <a:rPr lang="en-US" sz="3800" dirty="0">
                <a:latin typeface="Times New Roman" pitchFamily="18" charset="0"/>
                <a:cs typeface="Times New Roman" pitchFamily="18" charset="0"/>
              </a:rPr>
              <a:t>Pozin, M. A. A., Nawi, M. N. M., &amp; Romle, A. R. (2016). Effectiveness of virtual team for improving communication breakdown in IBS project delivery process. </a:t>
            </a:r>
            <a:r>
              <a:rPr lang="en-US" sz="3800" i="1" dirty="0">
                <a:latin typeface="Times New Roman" pitchFamily="18" charset="0"/>
                <a:cs typeface="Times New Roman" pitchFamily="18" charset="0"/>
              </a:rPr>
              <a:t>International Journal of Supply Chain Management</a:t>
            </a:r>
            <a:r>
              <a:rPr lang="en-US" sz="3800" dirty="0">
                <a:latin typeface="Times New Roman" pitchFamily="18" charset="0"/>
                <a:cs typeface="Times New Roman" pitchFamily="18" charset="0"/>
              </a:rPr>
              <a:t>, </a:t>
            </a:r>
            <a:r>
              <a:rPr lang="en-US" sz="3800" i="1" dirty="0">
                <a:latin typeface="Times New Roman" pitchFamily="18" charset="0"/>
                <a:cs typeface="Times New Roman" pitchFamily="18" charset="0"/>
              </a:rPr>
              <a:t>5</a:t>
            </a:r>
            <a:r>
              <a:rPr lang="en-US" sz="3800" dirty="0">
                <a:latin typeface="Times New Roman" pitchFamily="18" charset="0"/>
                <a:cs typeface="Times New Roman" pitchFamily="18" charset="0"/>
              </a:rPr>
              <a:t>(4), 121-130.</a:t>
            </a:r>
          </a:p>
          <a:p>
            <a:r>
              <a:rPr lang="en-US" sz="3800" dirty="0">
                <a:latin typeface="Times New Roman" pitchFamily="18" charset="0"/>
                <a:cs typeface="Times New Roman" pitchFamily="18" charset="0"/>
              </a:rPr>
              <a:t>Serrat, O. (2017). Managing virtual teams. In </a:t>
            </a:r>
            <a:r>
              <a:rPr lang="en-US" sz="3800" i="1" dirty="0">
                <a:latin typeface="Times New Roman" pitchFamily="18" charset="0"/>
                <a:cs typeface="Times New Roman" pitchFamily="18" charset="0"/>
              </a:rPr>
              <a:t>Knowledge Solutions</a:t>
            </a:r>
            <a:r>
              <a:rPr lang="en-US" sz="3800" dirty="0">
                <a:latin typeface="Times New Roman" pitchFamily="18" charset="0"/>
                <a:cs typeface="Times New Roman" pitchFamily="18" charset="0"/>
              </a:rPr>
              <a:t> (pp. 619-625). Springer, Singapore.</a:t>
            </a:r>
          </a:p>
          <a:p>
            <a:endParaRPr lang="en-US" dirty="0"/>
          </a:p>
        </p:txBody>
      </p:sp>
      <p:sp>
        <p:nvSpPr>
          <p:cNvPr id="2" name="Title 1"/>
          <p:cNvSpPr>
            <a:spLocks noGrp="1"/>
          </p:cNvSpPr>
          <p:nvPr>
            <p:ph type="title"/>
          </p:nvPr>
        </p:nvSpPr>
        <p:spPr/>
        <p:txBody>
          <a:bodyPr/>
          <a:lstStyle/>
          <a:p>
            <a:r>
              <a:rPr lang="en-US" sz="4000" b="1" dirty="0" smtClean="0">
                <a:latin typeface="Times New Roman" pitchFamily="18" charset="0"/>
                <a:cs typeface="Times New Roman" pitchFamily="18" charset="0"/>
              </a:rPr>
              <a:t>References</a:t>
            </a:r>
            <a:endParaRPr lang="en-US" sz="4000" b="1"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647</TotalTime>
  <Words>705</Words>
  <Application>Microsoft Office PowerPoint</Application>
  <PresentationFormat>On-screen Show (4:3)</PresentationFormat>
  <Paragraphs>40</Paragraphs>
  <Slides>7</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Calibri</vt:lpstr>
      <vt:lpstr>Lucida Sans Unicode</vt:lpstr>
      <vt:lpstr>Times New Roman</vt:lpstr>
      <vt:lpstr>Verdana</vt:lpstr>
      <vt:lpstr>Wingdings</vt:lpstr>
      <vt:lpstr>Wingdings 2</vt:lpstr>
      <vt:lpstr>Wingdings 3</vt:lpstr>
      <vt:lpstr>Concourse</vt:lpstr>
      <vt:lpstr>Step 10 and Step 11</vt:lpstr>
      <vt:lpstr>Step 10 : Recommendations</vt:lpstr>
      <vt:lpstr>Continuation…</vt:lpstr>
      <vt:lpstr>Step 11: Advantages </vt:lpstr>
      <vt:lpstr>Challenges </vt:lpstr>
      <vt:lpstr>Conclusion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Recommendations for team management, and Advantages and challenges of implementing virtual teams</dc:title>
  <dc:creator>Kevin</dc:creator>
  <cp:lastModifiedBy>HP</cp:lastModifiedBy>
  <cp:revision>26</cp:revision>
  <dcterms:created xsi:type="dcterms:W3CDTF">2020-11-30T02:35:16Z</dcterms:created>
  <dcterms:modified xsi:type="dcterms:W3CDTF">2020-12-01T16:38:16Z</dcterms:modified>
</cp:coreProperties>
</file>